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ACBFE3-F01B-493B-A733-4A62F4946BD6}" v="1" dt="2020-08-07T16:03:15.8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ruti Hanchate" userId="f5c0ea98d3686529" providerId="LiveId" clId="{D3ACBFE3-F01B-493B-A733-4A62F4946BD6}"/>
    <pc:docChg chg="custSel modSld">
      <pc:chgData name="Shruti Hanchate" userId="f5c0ea98d3686529" providerId="LiveId" clId="{D3ACBFE3-F01B-493B-A733-4A62F4946BD6}" dt="2020-08-07T16:03:22.903" v="3" actId="962"/>
      <pc:docMkLst>
        <pc:docMk/>
      </pc:docMkLst>
      <pc:sldChg chg="addSp delSp modSp mod">
        <pc:chgData name="Shruti Hanchate" userId="f5c0ea98d3686529" providerId="LiveId" clId="{D3ACBFE3-F01B-493B-A733-4A62F4946BD6}" dt="2020-08-07T16:03:22.903" v="3" actId="962"/>
        <pc:sldMkLst>
          <pc:docMk/>
          <pc:sldMk cId="59056998" sldId="264"/>
        </pc:sldMkLst>
        <pc:picChg chg="del">
          <ac:chgData name="Shruti Hanchate" userId="f5c0ea98d3686529" providerId="LiveId" clId="{D3ACBFE3-F01B-493B-A733-4A62F4946BD6}" dt="2020-08-07T16:03:14.651" v="0" actId="478"/>
          <ac:picMkLst>
            <pc:docMk/>
            <pc:sldMk cId="59056998" sldId="264"/>
            <ac:picMk id="3" creationId="{FC6732E2-2C44-4E7A-98AE-2A0ED5B6CE00}"/>
          </ac:picMkLst>
        </pc:picChg>
        <pc:picChg chg="add mod">
          <ac:chgData name="Shruti Hanchate" userId="f5c0ea98d3686529" providerId="LiveId" clId="{D3ACBFE3-F01B-493B-A733-4A62F4946BD6}" dt="2020-08-07T16:03:22.903" v="3" actId="962"/>
          <ac:picMkLst>
            <pc:docMk/>
            <pc:sldMk cId="59056998" sldId="264"/>
            <ac:picMk id="4" creationId="{C1E1BDCF-124F-4BB7-814A-F84D9B8FBF52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ACE41-3065-4902-90E4-D1514CD9BF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3A998A-6104-450F-883E-6A881510AE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26146-E65C-406A-840E-2190FD4A7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CBD99-4A1D-47B7-9DE4-3D2EAD1A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A97B5-9E79-4151-91C0-D9199351C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8742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68863-F42E-4D39-AE07-5797476AA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61EF1-54AD-450E-89DB-5E60ACD006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AC51E-0A45-403F-9369-7F21421CF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1CFC1-B069-4389-A834-B50E0A99D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58E89-3143-4FCD-A9BA-186437380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368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584985-B42C-4795-BB09-A6B0D96F42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4B10B8-EC9A-4E05-874F-B3016F1A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4BCD1-7E38-40EA-8885-C685F6C2D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9C55E-8401-4F10-BBA9-A822356E2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5F205-1DD5-49AF-8D5F-0625EEFD5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617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67D4D-98C8-4C72-ABEF-9E62417E9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C623D-5A5D-46B6-A41E-B060BEF13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D32D1-A52B-49D5-A698-D593DDDF3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48447-E180-47CB-951A-FB3D89425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EA187-6A5D-4565-A93C-3D0AB3776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1162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2AAB6-00A5-48BB-B40F-E4263F8F4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00599-781F-47A4-8492-CBA8FA3F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C72E3-BEEA-4D80-8473-118DD620E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FEE22-7507-47DA-AC17-4364C5025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0888A-B375-4A76-AFB8-62234E89E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9666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03A25-75E5-4773-8E91-3AFBA60F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35B20-665E-4376-872E-DF3E3E3395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EC9A22-84A0-488A-ADA6-491F92E06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011196-4071-4DC4-A7A6-55939AC9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024E7C-7594-432B-9A38-026C39936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E940AC-6CBD-4930-9704-626F8EC2C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811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B68A8-CBFA-4D59-90F4-683BDD46B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374DE-058F-46FA-8B56-B91B8BA21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51151-4F5F-4057-B1CF-7061CB781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ECF09-A519-4529-8A25-9CE05C3D4E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BA0E66-D1BC-4DE6-8B66-D0C632C3F0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9DD2D-F948-4497-BE73-D112430E5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4B13CC-78E0-444A-A799-0012C9C7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FB1B35-35A0-4DF1-8A15-53D70CD3E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4635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FFF1D-EF7F-42AE-8260-02C9B1B64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204B-F42A-49C0-93A0-F85E005A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A07E15-6700-41AA-8448-B6DE693CD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427A45-5F6E-468D-A63B-B7451604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3659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223109-740D-4100-9280-D9239CB6A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C7BB24-7602-4836-B35B-4D3ACD182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984A6E-C96D-4282-AB09-2C91745B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6721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EC506-E8C8-4E3C-8D84-8BB57918E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19EC9-6293-4724-9F17-4E64A8690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2F35E-68B4-4746-A6C5-279D8BECA3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78E2D-6DFF-4525-8F7A-97248FB7D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B9809-AD1C-4C30-AC92-9F1CF3FCA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A4C84A-8337-4945-84F8-A19BD6BA1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515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07982-A8D2-421D-B71B-D428422C0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E7BBB0-C358-44B6-A2C5-5FC1BC04CD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67367F-A290-4C1F-B81B-8413F67B3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CFFF14-23EF-419C-B460-7046B3329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5162A-7B63-4381-AB35-E0F47D191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8C4E1-B579-4E88-B030-F3F81B46B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63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CEE0F8-BBE2-499D-9533-840293944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19546-A763-4768-81FF-E7CC6EFA7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A109D-3FF4-4D18-9869-AFBE3D449D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171A5-647E-48A3-A75E-7BEC5CCD6AA1}" type="datetimeFigureOut">
              <a:rPr lang="en-IN" smtClean="0"/>
              <a:t>07/08/2020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D7A76-664D-487F-900C-ED932D86E1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0B928-2376-4A8E-872B-7561BC14A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0F12D-046A-43D9-B42B-7DDF105319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083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03D8066-89F0-49B1-9AE4-D7F5CC441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" y="0"/>
            <a:ext cx="121917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080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FC57C3E-EDD5-4828-AAE3-6DF3B6B86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" y="0"/>
            <a:ext cx="121917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5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D411A1-1105-42BC-8B70-E78593F6C8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813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B308EC3-E93B-48D6-80B5-5ACDC90C1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97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1374E82-2639-4249-90E8-7868CAF67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23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ood, fruit&#10;&#10;Description automatically generated">
            <a:extLst>
              <a:ext uri="{FF2B5EF4-FFF2-40B4-BE49-F238E27FC236}">
                <a16:creationId xmlns:a16="http://schemas.microsoft.com/office/drawing/2014/main" id="{9AB35A18-248F-403C-A445-8623940EA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34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2D0FB73-D411-42C4-A76C-5DC0E4E44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429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068A4A-BC0C-4150-B6FB-E7240D8DF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" y="0"/>
            <a:ext cx="121917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40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91CFAA-8DA4-479D-9F4A-A6D732859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92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 shot of a smart phone&#10;&#10;Description automatically generated">
            <a:extLst>
              <a:ext uri="{FF2B5EF4-FFF2-40B4-BE49-F238E27FC236}">
                <a16:creationId xmlns:a16="http://schemas.microsoft.com/office/drawing/2014/main" id="{C1E1BDCF-124F-4BB7-814A-F84D9B8FBF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56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Shruti Hanchate</dc:creator>
  <cp:lastModifiedBy>Shruti Hanchate</cp:lastModifiedBy>
  <cp:revision>1</cp:revision>
  <dcterms:created xsi:type="dcterms:W3CDTF">2020-08-07T15:53:00Z</dcterms:created>
  <dcterms:modified xsi:type="dcterms:W3CDTF">2020-08-07T16:03:58Z</dcterms:modified>
</cp:coreProperties>
</file>

<file path=docProps/thumbnail.jpeg>
</file>